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主要介绍了江西宜春桐木镇的乡村医生胡依文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毕业后在条件艰苦处行医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起初不被信任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后凭努力赢得村民信赖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还为医学生树立榜样。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92" y="1268760"/>
            <a:ext cx="10753228" cy="1408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596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midnight, 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doctor,received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call from a man. He said his 74-year-old mother was coughing badly and could not eat.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left home and went to the man’s house. He took a good look at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woman, gave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some medicine and told her what food to eat and what to avoid.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26 years old now. He is a village doctor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Tongmu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Yichun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City, Jiangxi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Province. He usually gets calls like this because he is the only doctor in the village. After graduating from college in 2020, he decided to work as a village doctor. But being a doctor there was never easy for him at first. The medical conditions in this village were very poor. And some older people didn’t trust a young doctor like him. They thought he didn’t have enough experience.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remembers how nervous he was when he visited his first patient.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give up. He listened to the patients attentively and tried his best to find the right treatment for them. Over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work won the trust of the villagers. Thanks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elderly in the village now receive the medical care they need.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“Whenever the villagers need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them a helping hand,”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 He has not only improved the villagers’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been a good example for other medical students.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for the 74-year-old woman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talked with her on the phone.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asked her to rest for a few days.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gave her some medicine and advice.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13832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957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took a good look at the old woman, gave her some medicine and told her what food to eat and what to avoid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可知，胡依文给了她一些药和一些建议。故选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thought he didn’t have enough experience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可知，村里的老年人认为胡依文经验很少。故选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995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some older people believe in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he was often late for work and not patient.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he had little experience.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he didn’t come from the village.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55442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4957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listened to the patients attentively and tried his best to find the right treatment for them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可知，胡依文认真地倾听和提供有效的治疗方案，最终获得了村民的信任。故选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 the trust of the villagers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offered free medicine to everyone.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listened carefully and provided effective treatment.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promised to move to a bigger hospital soon.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38323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97700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“Over time, his hard work won the trust of the villagers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“‘Whenever the villagers need me,I’ll give them a helping hand’”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可推知，胡依文既勤劳又善良。故选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084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399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 can we use to describe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Yiwen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Shy and kind-hearted.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Hard-working and honest.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Hard-working and kind-hearted.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4654" y="1360652"/>
            <a:ext cx="3752723" cy="40395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654" y="13245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2668</Words>
  <Application>WPS 演示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460</cp:revision>
  <dcterms:created xsi:type="dcterms:W3CDTF">2020-11-06T05:24:00Z</dcterms:created>
  <dcterms:modified xsi:type="dcterms:W3CDTF">2025-09-17T07:27:11Z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